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Relationship Id="rId4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Relationship Id="rId11" Type="http://schemas.openxmlformats.org/officeDocument/2006/relationships/image" Target="../media/image103.png"/><Relationship Id="rId12" Type="http://schemas.openxmlformats.org/officeDocument/2006/relationships/image" Target="../media/image104.png"/><Relationship Id="rId13" Type="http://schemas.openxmlformats.org/officeDocument/2006/relationships/image" Target="../media/image10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image" Target="../media/image114.png"/><Relationship Id="rId11" Type="http://schemas.openxmlformats.org/officeDocument/2006/relationships/image" Target="../media/image115.png"/><Relationship Id="rId12" Type="http://schemas.openxmlformats.org/officeDocument/2006/relationships/image" Target="../media/image116.png"/><Relationship Id="rId13" Type="http://schemas.openxmlformats.org/officeDocument/2006/relationships/image" Target="../media/image117.png"/><Relationship Id="rId14" Type="http://schemas.openxmlformats.org/officeDocument/2006/relationships/image" Target="../media/image118.png"/><Relationship Id="rId15" Type="http://schemas.openxmlformats.org/officeDocument/2006/relationships/image" Target="../media/image11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8" Type="http://schemas.openxmlformats.org/officeDocument/2006/relationships/image" Target="../media/image151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Relationship Id="rId6" Type="http://schemas.openxmlformats.org/officeDocument/2006/relationships/image" Target="../media/image156.png"/><Relationship Id="rId7" Type="http://schemas.openxmlformats.org/officeDocument/2006/relationships/image" Target="../media/image15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Relationship Id="rId7" Type="http://schemas.openxmlformats.org/officeDocument/2006/relationships/image" Target="../media/image168.png"/><Relationship Id="rId8" Type="http://schemas.openxmlformats.org/officeDocument/2006/relationships/image" Target="../media/image169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4.png"/><Relationship Id="rId3" Type="http://schemas.openxmlformats.org/officeDocument/2006/relationships/image" Target="../media/image185.png"/><Relationship Id="rId4" Type="http://schemas.openxmlformats.org/officeDocument/2006/relationships/image" Target="../media/image186.png"/><Relationship Id="rId5" Type="http://schemas.openxmlformats.org/officeDocument/2006/relationships/image" Target="../media/image187.png"/><Relationship Id="rId6" Type="http://schemas.openxmlformats.org/officeDocument/2006/relationships/image" Target="../media/image188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9.png"/><Relationship Id="rId3" Type="http://schemas.openxmlformats.org/officeDocument/2006/relationships/image" Target="../media/image190.png"/><Relationship Id="rId4" Type="http://schemas.openxmlformats.org/officeDocument/2006/relationships/image" Target="../media/image191.png"/><Relationship Id="rId5" Type="http://schemas.openxmlformats.org/officeDocument/2006/relationships/image" Target="../media/image192.png"/><Relationship Id="rId6" Type="http://schemas.openxmlformats.org/officeDocument/2006/relationships/image" Target="../media/image193.png"/><Relationship Id="rId7" Type="http://schemas.openxmlformats.org/officeDocument/2006/relationships/image" Target="../media/image194.png"/><Relationship Id="rId8" Type="http://schemas.openxmlformats.org/officeDocument/2006/relationships/image" Target="../media/image195.png"/><Relationship Id="rId9" Type="http://schemas.openxmlformats.org/officeDocument/2006/relationships/image" Target="../media/image196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6" Type="http://schemas.openxmlformats.org/officeDocument/2006/relationships/image" Target="../media/image201.png"/><Relationship Id="rId7" Type="http://schemas.openxmlformats.org/officeDocument/2006/relationships/image" Target="../media/image202.png"/><Relationship Id="rId8" Type="http://schemas.openxmlformats.org/officeDocument/2006/relationships/image" Target="../media/image203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4.png"/><Relationship Id="rId3" Type="http://schemas.openxmlformats.org/officeDocument/2006/relationships/image" Target="../media/image205.png"/><Relationship Id="rId4" Type="http://schemas.openxmlformats.org/officeDocument/2006/relationships/image" Target="../media/image206.png"/><Relationship Id="rId5" Type="http://schemas.openxmlformats.org/officeDocument/2006/relationships/image" Target="../media/image207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0.png"/><Relationship Id="rId3" Type="http://schemas.openxmlformats.org/officeDocument/2006/relationships/image" Target="../media/image211.png"/><Relationship Id="rId4" Type="http://schemas.openxmlformats.org/officeDocument/2006/relationships/image" Target="../media/image212.png"/><Relationship Id="rId5" Type="http://schemas.openxmlformats.org/officeDocument/2006/relationships/image" Target="../media/image21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2" Type="http://schemas.openxmlformats.org/officeDocument/2006/relationships/image" Target="../media/image24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4.png"/><Relationship Id="rId3" Type="http://schemas.openxmlformats.org/officeDocument/2006/relationships/image" Target="../media/image215.png"/><Relationship Id="rId4" Type="http://schemas.openxmlformats.org/officeDocument/2006/relationships/image" Target="../media/image216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7.png"/><Relationship Id="rId3" Type="http://schemas.openxmlformats.org/officeDocument/2006/relationships/image" Target="../media/image218.png"/><Relationship Id="rId4" Type="http://schemas.openxmlformats.org/officeDocument/2006/relationships/image" Target="../media/image21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Relationship Id="rId15" Type="http://schemas.openxmlformats.org/officeDocument/2006/relationships/image" Target="../media/image38.png"/><Relationship Id="rId16" Type="http://schemas.openxmlformats.org/officeDocument/2006/relationships/image" Target="../media/image3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86980" y="3348069"/>
            <a:ext cx="1441518" cy="26399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98455" y="3648536"/>
            <a:ext cx="9471105" cy="225712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70297" y="240146"/>
            <a:ext cx="6342013" cy="7596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6540" y="9024759"/>
            <a:ext cx="15872633" cy="123397"/>
            <a:chOff x="1206540" y="9024759"/>
            <a:chExt cx="15872633" cy="1233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6540" y="9024759"/>
              <a:ext cx="15872633" cy="1233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252" y="9110276"/>
            <a:ext cx="2806272" cy="11379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6540" y="1486922"/>
            <a:ext cx="15872633" cy="123397"/>
            <a:chOff x="1206540" y="1486922"/>
            <a:chExt cx="15872633" cy="1233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6540" y="1486922"/>
              <a:ext cx="15872633" cy="1233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5051" y="372609"/>
            <a:ext cx="5809569" cy="13208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32058" y="1721155"/>
            <a:ext cx="9221598" cy="8564559"/>
            <a:chOff x="4532058" y="1721155"/>
            <a:chExt cx="9221598" cy="856455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32058" y="1721155"/>
              <a:ext cx="9221598" cy="85645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6540" y="1486922"/>
            <a:ext cx="15872633" cy="123397"/>
            <a:chOff x="1206540" y="1486922"/>
            <a:chExt cx="15872633" cy="1233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6540" y="1486922"/>
              <a:ext cx="15872633" cy="1233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6613" y="372609"/>
            <a:ext cx="13660702" cy="13238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84980" y="1663779"/>
            <a:ext cx="9119635" cy="8486960"/>
            <a:chOff x="4184980" y="1663779"/>
            <a:chExt cx="9119635" cy="84869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4980" y="1663779"/>
              <a:ext cx="9119635" cy="84869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6540" y="1486922"/>
            <a:ext cx="15872633" cy="123397"/>
            <a:chOff x="1206540" y="1486922"/>
            <a:chExt cx="15872633" cy="1233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6540" y="1486922"/>
              <a:ext cx="15872633" cy="1233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6613" y="372609"/>
            <a:ext cx="15590273" cy="13238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126668" y="1844101"/>
            <a:ext cx="12028916" cy="2428337"/>
            <a:chOff x="3126668" y="1844101"/>
            <a:chExt cx="12028916" cy="242833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26668" y="1844101"/>
              <a:ext cx="12028916" cy="24283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33333" y="4334776"/>
            <a:ext cx="12415584" cy="5765487"/>
            <a:chOff x="2933333" y="4334776"/>
            <a:chExt cx="12415584" cy="57654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33333" y="4334776"/>
              <a:ext cx="12415584" cy="57654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6540" y="1486922"/>
            <a:ext cx="15872633" cy="123397"/>
            <a:chOff x="1206540" y="1486922"/>
            <a:chExt cx="15872633" cy="1233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6540" y="1486922"/>
              <a:ext cx="15872633" cy="1233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5051" y="372609"/>
            <a:ext cx="4773103" cy="12778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20573" y="2080829"/>
            <a:ext cx="6894595" cy="7788218"/>
            <a:chOff x="1120573" y="2080829"/>
            <a:chExt cx="6894595" cy="77882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0573" y="2080829"/>
              <a:ext cx="6894595" cy="77882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41599" y="2080829"/>
            <a:ext cx="6851290" cy="7788218"/>
            <a:chOff x="9841599" y="2080829"/>
            <a:chExt cx="6851290" cy="778821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41599" y="2080829"/>
              <a:ext cx="6851290" cy="77882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6540" y="1486922"/>
            <a:ext cx="15872633" cy="123397"/>
            <a:chOff x="1206540" y="1486922"/>
            <a:chExt cx="15872633" cy="1233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6540" y="1486922"/>
              <a:ext cx="15872633" cy="1233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5051" y="372609"/>
            <a:ext cx="4773103" cy="12778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06540" y="2033457"/>
            <a:ext cx="6984068" cy="7890145"/>
            <a:chOff x="1206540" y="2033457"/>
            <a:chExt cx="6984068" cy="789014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6540" y="2033457"/>
              <a:ext cx="6984068" cy="78901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67876" y="2033457"/>
            <a:ext cx="6920118" cy="7866458"/>
            <a:chOff x="9367876" y="2033457"/>
            <a:chExt cx="6920118" cy="7866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67876" y="2033457"/>
              <a:ext cx="6920118" cy="78664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6540" y="1486922"/>
            <a:ext cx="15872633" cy="123397"/>
            <a:chOff x="1206540" y="1486922"/>
            <a:chExt cx="15872633" cy="1233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6540" y="1486922"/>
              <a:ext cx="15872633" cy="1233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5051" y="372609"/>
            <a:ext cx="4773103" cy="12778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6828" y="2211103"/>
            <a:ext cx="6451431" cy="7322252"/>
            <a:chOff x="1736828" y="2211103"/>
            <a:chExt cx="6451431" cy="73222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6828" y="2211103"/>
              <a:ext cx="6451431" cy="73222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01094" y="2211103"/>
            <a:ext cx="6472347" cy="7322252"/>
            <a:chOff x="9601094" y="2211103"/>
            <a:chExt cx="6472347" cy="732225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01094" y="2211103"/>
              <a:ext cx="6472347" cy="73222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6540" y="1486922"/>
            <a:ext cx="15872633" cy="123397"/>
            <a:chOff x="1206540" y="1486922"/>
            <a:chExt cx="15872633" cy="1233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6540" y="1486922"/>
              <a:ext cx="15872633" cy="1233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5051" y="372609"/>
            <a:ext cx="4773103" cy="12778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58325" y="2262383"/>
            <a:ext cx="6408994" cy="7279994"/>
            <a:chOff x="9658325" y="2262383"/>
            <a:chExt cx="6408994" cy="72799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58325" y="2262383"/>
              <a:ext cx="6408994" cy="72799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2059" y="2262383"/>
            <a:ext cx="6421714" cy="7220778"/>
            <a:chOff x="1902059" y="2262383"/>
            <a:chExt cx="6421714" cy="722077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02059" y="2262383"/>
              <a:ext cx="6421714" cy="72207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6540" y="1486922"/>
            <a:ext cx="15872633" cy="123397"/>
            <a:chOff x="1206540" y="1486922"/>
            <a:chExt cx="15872633" cy="1233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6540" y="1486922"/>
              <a:ext cx="15872633" cy="1233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5051" y="372609"/>
            <a:ext cx="4773103" cy="12778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27204" y="2123383"/>
            <a:ext cx="6464278" cy="7322252"/>
            <a:chOff x="1527204" y="2123383"/>
            <a:chExt cx="6464278" cy="73222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7204" y="2123383"/>
              <a:ext cx="6464278" cy="73222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98075" y="3181072"/>
            <a:ext cx="9299324" cy="5206872"/>
            <a:chOff x="8598075" y="3181072"/>
            <a:chExt cx="9299324" cy="520687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98075" y="3181072"/>
              <a:ext cx="9299324" cy="52068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6540" y="1486922"/>
            <a:ext cx="15872633" cy="123397"/>
            <a:chOff x="1206540" y="1486922"/>
            <a:chExt cx="15872633" cy="1233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6540" y="1486922"/>
              <a:ext cx="15872633" cy="1233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5051" y="372609"/>
            <a:ext cx="4527064" cy="12997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85281" y="2142857"/>
            <a:ext cx="12296265" cy="8135506"/>
            <a:chOff x="3285281" y="2142857"/>
            <a:chExt cx="12296265" cy="81355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85281" y="2142857"/>
              <a:ext cx="12296265" cy="81355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16842" y="7357176"/>
            <a:ext cx="2170208" cy="1675615"/>
            <a:chOff x="5116842" y="7357176"/>
            <a:chExt cx="2170208" cy="167561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16842" y="7357176"/>
              <a:ext cx="2170208" cy="16756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70809" y="8846718"/>
            <a:ext cx="1748128" cy="372144"/>
            <a:chOff x="3670809" y="8846718"/>
            <a:chExt cx="1748128" cy="3721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9480000">
              <a:off x="3670809" y="8846718"/>
              <a:ext cx="1748128" cy="37214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41438" y="3171828"/>
            <a:ext cx="5114182" cy="109984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68995" y="8899304"/>
            <a:ext cx="2236989" cy="72865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862288" y="1682107"/>
            <a:ext cx="2733365" cy="2038639"/>
            <a:chOff x="9862288" y="1682107"/>
            <a:chExt cx="2733365" cy="20386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62288" y="1682107"/>
              <a:ext cx="2733365" cy="20386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034326" y="4037753"/>
            <a:ext cx="2733365" cy="2038639"/>
            <a:chOff x="7034326" y="4037753"/>
            <a:chExt cx="2733365" cy="203863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34326" y="4037753"/>
              <a:ext cx="2733365" cy="203863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7461" y="5750958"/>
            <a:ext cx="4983523" cy="72362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053887" y="5630203"/>
            <a:ext cx="2045905" cy="372144"/>
            <a:chOff x="5053887" y="5630203"/>
            <a:chExt cx="2045905" cy="3721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9480000">
              <a:off x="5053887" y="5630203"/>
              <a:ext cx="2045905" cy="37214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631324" y="2512513"/>
            <a:ext cx="2045905" cy="372144"/>
            <a:chOff x="12631324" y="2512513"/>
            <a:chExt cx="2045905" cy="37214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320000">
              <a:off x="12631324" y="2512513"/>
              <a:ext cx="2045905" cy="3721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6540" y="1486922"/>
            <a:ext cx="15872633" cy="123397"/>
            <a:chOff x="1206540" y="1486922"/>
            <a:chExt cx="15872633" cy="1233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6540" y="1486922"/>
              <a:ext cx="15872633" cy="1233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5051" y="372609"/>
            <a:ext cx="2785141" cy="12493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68507" y="2443971"/>
            <a:ext cx="16748700" cy="6954615"/>
            <a:chOff x="768507" y="2443971"/>
            <a:chExt cx="16748700" cy="695461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507" y="2443971"/>
              <a:ext cx="16748700" cy="69546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63330" y="8306782"/>
            <a:ext cx="3390476" cy="1434661"/>
            <a:chOff x="9863330" y="8306782"/>
            <a:chExt cx="3390476" cy="14346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63330" y="8306782"/>
              <a:ext cx="3390476" cy="14346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444" y="2171085"/>
            <a:ext cx="4383712" cy="1665856"/>
            <a:chOff x="476444" y="2171085"/>
            <a:chExt cx="4383712" cy="16658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444" y="2171085"/>
              <a:ext cx="4383712" cy="16658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09144" y="9337994"/>
            <a:ext cx="1748128" cy="372144"/>
            <a:chOff x="8109144" y="9337994"/>
            <a:chExt cx="1748128" cy="3721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9480000">
              <a:off x="8109144" y="9337994"/>
              <a:ext cx="1748128" cy="37214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02013" y="9390581"/>
            <a:ext cx="4486790" cy="73121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88009" y="1979326"/>
            <a:ext cx="4907325" cy="64907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360702" y="1974320"/>
            <a:ext cx="2045905" cy="393530"/>
            <a:chOff x="9360702" y="1974320"/>
            <a:chExt cx="2045905" cy="3935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00000">
              <a:off x="9360702" y="1974320"/>
              <a:ext cx="2045905" cy="3935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523239" y="4560147"/>
            <a:ext cx="1190380" cy="887827"/>
            <a:chOff x="4523239" y="4560147"/>
            <a:chExt cx="1190380" cy="88782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23239" y="4560147"/>
              <a:ext cx="1190380" cy="88782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507896" y="4445861"/>
            <a:ext cx="1190380" cy="887827"/>
            <a:chOff x="7507896" y="4445861"/>
            <a:chExt cx="1190380" cy="88782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07896" y="4445861"/>
              <a:ext cx="1190380" cy="88782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74620" y="1888762"/>
            <a:ext cx="5858237" cy="72613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834649" y="3375756"/>
            <a:ext cx="2221184" cy="372144"/>
            <a:chOff x="3834649" y="3375756"/>
            <a:chExt cx="2221184" cy="37214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3840000">
              <a:off x="3834649" y="3375756"/>
              <a:ext cx="2221184" cy="37214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103086" y="2443971"/>
            <a:ext cx="2722976" cy="2030891"/>
            <a:chOff x="8103086" y="2443971"/>
            <a:chExt cx="2722976" cy="203089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03086" y="2443971"/>
              <a:ext cx="2722976" cy="20308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2258" y="305976"/>
            <a:ext cx="1832198" cy="13364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6540" y="1486922"/>
            <a:ext cx="15872633" cy="123397"/>
            <a:chOff x="1206540" y="1486922"/>
            <a:chExt cx="15872633" cy="12339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540" y="1486922"/>
              <a:ext cx="15872633" cy="12339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98173" y="3593973"/>
            <a:ext cx="5951002" cy="443435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54002" y="3593973"/>
            <a:ext cx="5014935" cy="444340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6540" y="1486922"/>
            <a:ext cx="15872633" cy="123397"/>
            <a:chOff x="1206540" y="1486922"/>
            <a:chExt cx="15872633" cy="1233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6540" y="1486922"/>
              <a:ext cx="15872633" cy="1233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5050" y="372608"/>
            <a:ext cx="5599113" cy="13238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68627" y="2301762"/>
            <a:ext cx="13548460" cy="5682190"/>
            <a:chOff x="2368627" y="2301762"/>
            <a:chExt cx="13548460" cy="5682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8627" y="2301762"/>
              <a:ext cx="13548460" cy="5682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6540" y="1486922"/>
            <a:ext cx="15872633" cy="123397"/>
            <a:chOff x="1206540" y="1486922"/>
            <a:chExt cx="15872633" cy="1233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6540" y="1486922"/>
              <a:ext cx="15872633" cy="1233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27592" y="3036191"/>
            <a:ext cx="13630530" cy="6049718"/>
            <a:chOff x="2327592" y="3036191"/>
            <a:chExt cx="13630530" cy="60497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27592" y="3036191"/>
              <a:ext cx="13630530" cy="60497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5050" y="372608"/>
            <a:ext cx="5599113" cy="132384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6540" y="1486922"/>
            <a:ext cx="15872633" cy="123397"/>
            <a:chOff x="1206540" y="1486922"/>
            <a:chExt cx="15872633" cy="1233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6540" y="1486922"/>
              <a:ext cx="15872633" cy="1233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79504" y="1848089"/>
            <a:ext cx="14726706" cy="6589536"/>
            <a:chOff x="1779504" y="1848089"/>
            <a:chExt cx="14726706" cy="65895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9504" y="1848089"/>
              <a:ext cx="14726706" cy="658953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5050" y="372608"/>
            <a:ext cx="5599113" cy="132384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6540" y="1486922"/>
            <a:ext cx="15872633" cy="123397"/>
            <a:chOff x="1206540" y="1486922"/>
            <a:chExt cx="15872633" cy="1233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6540" y="1486922"/>
              <a:ext cx="15872633" cy="1233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66453" y="2110515"/>
            <a:ext cx="14733761" cy="6102780"/>
            <a:chOff x="1966453" y="2110515"/>
            <a:chExt cx="14733761" cy="61027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66453" y="2110515"/>
              <a:ext cx="14733761" cy="610278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5050" y="372608"/>
            <a:ext cx="5599113" cy="132384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6540" y="1486922"/>
            <a:ext cx="15872633" cy="123397"/>
            <a:chOff x="1206540" y="1486922"/>
            <a:chExt cx="15872633" cy="1233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6540" y="1486922"/>
              <a:ext cx="15872633" cy="1233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23620" y="2359650"/>
            <a:ext cx="13638475" cy="7074959"/>
            <a:chOff x="2323620" y="2359650"/>
            <a:chExt cx="13638475" cy="70749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23620" y="2359650"/>
              <a:ext cx="13638475" cy="707495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5050" y="372608"/>
            <a:ext cx="5599113" cy="132384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6540" y="1486922"/>
            <a:ext cx="15872633" cy="123397"/>
            <a:chOff x="1206540" y="1486922"/>
            <a:chExt cx="15872633" cy="1233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6540" y="1486922"/>
              <a:ext cx="15872633" cy="1233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81774" y="2059218"/>
            <a:ext cx="13405283" cy="5747515"/>
            <a:chOff x="2481774" y="2059218"/>
            <a:chExt cx="13405283" cy="57475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81774" y="2059218"/>
              <a:ext cx="13405283" cy="574751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5050" y="372608"/>
            <a:ext cx="5599113" cy="132384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6540" y="1486922"/>
            <a:ext cx="15872633" cy="123397"/>
            <a:chOff x="1206540" y="1486922"/>
            <a:chExt cx="15872633" cy="1233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6540" y="1486922"/>
              <a:ext cx="15872633" cy="1233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19354" y="1705558"/>
            <a:ext cx="13295129" cy="4063324"/>
            <a:chOff x="2419354" y="1705558"/>
            <a:chExt cx="13295129" cy="40633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354" y="1705558"/>
              <a:ext cx="13295129" cy="40633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19354" y="5673643"/>
            <a:ext cx="12626228" cy="4596487"/>
            <a:chOff x="2419354" y="5673643"/>
            <a:chExt cx="12626228" cy="45964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9354" y="5673643"/>
              <a:ext cx="12626228" cy="459648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5050" y="372608"/>
            <a:ext cx="5599113" cy="132384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6540" y="1486922"/>
            <a:ext cx="15872633" cy="123397"/>
            <a:chOff x="1206540" y="1486922"/>
            <a:chExt cx="15872633" cy="1233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6540" y="1486922"/>
              <a:ext cx="15872633" cy="1233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5051" y="372609"/>
            <a:ext cx="8362722" cy="13350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198049" y="1827185"/>
            <a:ext cx="11889615" cy="8196404"/>
            <a:chOff x="3198049" y="1827185"/>
            <a:chExt cx="11889615" cy="81964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98049" y="1827185"/>
              <a:ext cx="11889615" cy="81964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6540" y="1486922"/>
            <a:ext cx="15872633" cy="123397"/>
            <a:chOff x="1206540" y="1486922"/>
            <a:chExt cx="15872633" cy="1233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6540" y="1486922"/>
              <a:ext cx="15872633" cy="1233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5051" y="372609"/>
            <a:ext cx="6957179" cy="13350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5917" y="1841950"/>
            <a:ext cx="6459251" cy="5428106"/>
            <a:chOff x="1555917" y="1841950"/>
            <a:chExt cx="6459251" cy="54281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5917" y="1841950"/>
              <a:ext cx="6459251" cy="54281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5917" y="7479411"/>
            <a:ext cx="6459251" cy="2596749"/>
            <a:chOff x="1555917" y="7479411"/>
            <a:chExt cx="6459251" cy="25967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5917" y="7479411"/>
              <a:ext cx="6459251" cy="25967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20050" y="2813584"/>
            <a:ext cx="6380708" cy="2324355"/>
            <a:chOff x="9520050" y="2813584"/>
            <a:chExt cx="6380708" cy="232435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20050" y="2813584"/>
              <a:ext cx="6380708" cy="23243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09993" y="1867460"/>
            <a:ext cx="6390765" cy="1016735"/>
            <a:chOff x="9509993" y="1867460"/>
            <a:chExt cx="6390765" cy="10167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09993" y="1867460"/>
              <a:ext cx="6390765" cy="10167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20050" y="5261288"/>
            <a:ext cx="6380708" cy="4814872"/>
            <a:chOff x="9520050" y="5261288"/>
            <a:chExt cx="6380708" cy="481487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20050" y="5261288"/>
              <a:ext cx="6380708" cy="48148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6540" y="1486922"/>
            <a:ext cx="15872633" cy="123397"/>
            <a:chOff x="1206540" y="1486922"/>
            <a:chExt cx="15872633" cy="1233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6540" y="1486922"/>
              <a:ext cx="15872633" cy="1233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5051" y="372609"/>
            <a:ext cx="6957179" cy="13350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61974" y="2211912"/>
            <a:ext cx="6350986" cy="4859272"/>
            <a:chOff x="2061974" y="2211912"/>
            <a:chExt cx="6350986" cy="485927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61974" y="2211912"/>
              <a:ext cx="6350986" cy="48592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61974" y="7071185"/>
            <a:ext cx="6350986" cy="2393588"/>
            <a:chOff x="2061974" y="7071185"/>
            <a:chExt cx="6350986" cy="239358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61974" y="7071185"/>
              <a:ext cx="6350986" cy="23935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18979" y="2211912"/>
            <a:ext cx="6300530" cy="2683911"/>
            <a:chOff x="9918979" y="2211912"/>
            <a:chExt cx="6300530" cy="26839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18979" y="2211912"/>
              <a:ext cx="6300530" cy="26839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08611" y="4895824"/>
            <a:ext cx="6281028" cy="4561676"/>
            <a:chOff x="9908611" y="4895824"/>
            <a:chExt cx="6281028" cy="456167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08611" y="4895824"/>
              <a:ext cx="6281028" cy="45616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6540" y="1486922"/>
            <a:ext cx="15872633" cy="123397"/>
            <a:chOff x="1206540" y="1486922"/>
            <a:chExt cx="15872633" cy="1233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6540" y="1486922"/>
              <a:ext cx="15872633" cy="1233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5050" y="372608"/>
            <a:ext cx="8078646" cy="13333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7888" y="2493685"/>
            <a:ext cx="10996030" cy="268084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7888" y="5367908"/>
            <a:ext cx="11669211" cy="370130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6540" y="1486922"/>
            <a:ext cx="15872633" cy="123397"/>
            <a:chOff x="1206540" y="1486922"/>
            <a:chExt cx="15872633" cy="1233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6540" y="1486922"/>
              <a:ext cx="15872633" cy="1233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5051" y="372609"/>
            <a:ext cx="6957179" cy="13350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01285" y="2068986"/>
            <a:ext cx="7180448" cy="7488899"/>
            <a:chOff x="1301285" y="2068986"/>
            <a:chExt cx="7180448" cy="748889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1285" y="2068986"/>
              <a:ext cx="7180448" cy="74888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2088607"/>
            <a:ext cx="7868782" cy="2232502"/>
            <a:chOff x="9142857" y="2088607"/>
            <a:chExt cx="7868782" cy="223250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2088607"/>
              <a:ext cx="7868782" cy="22325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66829" y="4488696"/>
            <a:ext cx="7868782" cy="4980142"/>
            <a:chOff x="9166829" y="4488696"/>
            <a:chExt cx="7868782" cy="498014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66829" y="4488696"/>
              <a:ext cx="7868782" cy="49801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6540" y="1486922"/>
            <a:ext cx="15872633" cy="123397"/>
            <a:chOff x="1206540" y="1486922"/>
            <a:chExt cx="15872633" cy="1233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6540" y="1486922"/>
              <a:ext cx="15872633" cy="1233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5051" y="372609"/>
            <a:ext cx="6957179" cy="13350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45072" y="1936241"/>
            <a:ext cx="6171429" cy="3641951"/>
            <a:chOff x="2045072" y="1936241"/>
            <a:chExt cx="6171429" cy="36419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45072" y="1936241"/>
              <a:ext cx="6171429" cy="36419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56915" y="5734093"/>
            <a:ext cx="6171429" cy="1920414"/>
            <a:chOff x="2056915" y="5734093"/>
            <a:chExt cx="6171429" cy="19204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56915" y="5734093"/>
              <a:ext cx="6171429" cy="19204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56915" y="7915055"/>
            <a:ext cx="6171429" cy="1934421"/>
            <a:chOff x="2056915" y="7915055"/>
            <a:chExt cx="6171429" cy="193442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56915" y="7915055"/>
              <a:ext cx="6171429" cy="19344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27091" y="1936241"/>
            <a:ext cx="6507264" cy="3705343"/>
            <a:chOff x="9427091" y="1936241"/>
            <a:chExt cx="6507264" cy="37053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27091" y="1936241"/>
              <a:ext cx="6507264" cy="37053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27091" y="5913627"/>
            <a:ext cx="6507264" cy="3929285"/>
            <a:chOff x="9427091" y="5913627"/>
            <a:chExt cx="6507264" cy="392928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27091" y="5913627"/>
              <a:ext cx="6507264" cy="39292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6540" y="1486922"/>
            <a:ext cx="15872633" cy="123397"/>
            <a:chOff x="1206540" y="1486922"/>
            <a:chExt cx="15872633" cy="1233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6540" y="1486922"/>
              <a:ext cx="15872633" cy="1233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5051" y="372609"/>
            <a:ext cx="6957179" cy="13350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06540" y="3201457"/>
            <a:ext cx="7600368" cy="5533129"/>
            <a:chOff x="1206540" y="3201457"/>
            <a:chExt cx="7600368" cy="55331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6540" y="3201457"/>
              <a:ext cx="7600368" cy="55331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63953" y="2515504"/>
            <a:ext cx="6789569" cy="3004658"/>
            <a:chOff x="9663953" y="2515504"/>
            <a:chExt cx="6789569" cy="30046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63953" y="2515504"/>
              <a:ext cx="6789569" cy="30046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63953" y="5941932"/>
            <a:ext cx="6789569" cy="3469470"/>
            <a:chOff x="9663953" y="5941932"/>
            <a:chExt cx="6789569" cy="34694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63953" y="5941932"/>
              <a:ext cx="6789569" cy="34694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6540" y="1486922"/>
            <a:ext cx="15872633" cy="123397"/>
            <a:chOff x="1206540" y="1486922"/>
            <a:chExt cx="15872633" cy="1233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6540" y="1486922"/>
              <a:ext cx="15872633" cy="1233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2260" y="372608"/>
            <a:ext cx="8131390" cy="13206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22288" y="1832663"/>
            <a:ext cx="9362994" cy="7139500"/>
            <a:chOff x="4422288" y="1832663"/>
            <a:chExt cx="9362994" cy="71395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22288" y="1832663"/>
              <a:ext cx="9362994" cy="713950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0474" y="9272872"/>
            <a:ext cx="17973650" cy="82980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6540" y="1486922"/>
            <a:ext cx="15872633" cy="123397"/>
            <a:chOff x="1206540" y="1486922"/>
            <a:chExt cx="15872633" cy="1233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6540" y="1486922"/>
              <a:ext cx="15872633" cy="1233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2260" y="372608"/>
            <a:ext cx="9477504" cy="13206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06540" y="2338095"/>
            <a:ext cx="8677280" cy="5607889"/>
            <a:chOff x="1206540" y="2338095"/>
            <a:chExt cx="8677280" cy="56078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6540" y="2338095"/>
              <a:ext cx="8677280" cy="560788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5211" y="8368468"/>
            <a:ext cx="16865632" cy="12843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76958" y="4512178"/>
            <a:ext cx="8534822" cy="3067856"/>
            <a:chOff x="9276958" y="4512178"/>
            <a:chExt cx="8534822" cy="306785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76958" y="4512178"/>
              <a:ext cx="8534822" cy="30678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6540" y="1486922"/>
            <a:ext cx="15872633" cy="123397"/>
            <a:chOff x="1206540" y="1486922"/>
            <a:chExt cx="15872633" cy="1233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6540" y="1486922"/>
              <a:ext cx="15872633" cy="1233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6540" y="1486922"/>
            <a:ext cx="15872633" cy="123397"/>
            <a:chOff x="1206540" y="1486922"/>
            <a:chExt cx="15872633" cy="1233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540" y="1486922"/>
              <a:ext cx="15872633" cy="1233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2260" y="372608"/>
            <a:ext cx="7573560" cy="13333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56324" y="1643859"/>
            <a:ext cx="10903137" cy="8291649"/>
            <a:chOff x="1156324" y="1643859"/>
            <a:chExt cx="10903137" cy="82916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6324" y="1643859"/>
              <a:ext cx="10903137" cy="829164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36278" y="3289145"/>
            <a:ext cx="7006840" cy="142871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6540" y="1486922"/>
            <a:ext cx="15872633" cy="123397"/>
            <a:chOff x="1206540" y="1486922"/>
            <a:chExt cx="15872633" cy="1233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6540" y="1486922"/>
              <a:ext cx="15872633" cy="1233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6540" y="1486922"/>
            <a:ext cx="15872633" cy="123397"/>
            <a:chOff x="1206540" y="1486922"/>
            <a:chExt cx="15872633" cy="1233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540" y="1486922"/>
              <a:ext cx="15872633" cy="1233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1969712"/>
            <a:ext cx="12228571" cy="2024490"/>
            <a:chOff x="0" y="1969712"/>
            <a:chExt cx="12228571" cy="20244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969712"/>
              <a:ext cx="12228571" cy="20244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1467" y="5038961"/>
            <a:ext cx="11747234" cy="2608696"/>
            <a:chOff x="751467" y="5038961"/>
            <a:chExt cx="11747234" cy="26086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1467" y="5038961"/>
              <a:ext cx="11747234" cy="26086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34509" y="4236433"/>
            <a:ext cx="844202" cy="760855"/>
            <a:chOff x="4434509" y="4236433"/>
            <a:chExt cx="844202" cy="7608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4434509" y="4236433"/>
              <a:ext cx="844202" cy="76085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00366" y="2894980"/>
            <a:ext cx="7578548" cy="59460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97680" y="7806377"/>
            <a:ext cx="6662167" cy="114928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9576" y="469805"/>
            <a:ext cx="9557854" cy="135411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6540" y="1486922"/>
            <a:ext cx="15872633" cy="123397"/>
            <a:chOff x="1206540" y="1486922"/>
            <a:chExt cx="15872633" cy="1233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6540" y="1486922"/>
              <a:ext cx="15872633" cy="1233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2260" y="372609"/>
            <a:ext cx="10857321" cy="13347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57440" y="2036364"/>
            <a:ext cx="5698086" cy="6171429"/>
            <a:chOff x="7357440" y="2036364"/>
            <a:chExt cx="5698086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57440" y="2036364"/>
              <a:ext cx="5698086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5270" y="2077922"/>
            <a:ext cx="5553739" cy="6171429"/>
            <a:chOff x="345270" y="2077922"/>
            <a:chExt cx="5553739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5270" y="2077922"/>
              <a:ext cx="5553739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69139" y="4219828"/>
            <a:ext cx="1047197" cy="943808"/>
            <a:chOff x="6169139" y="4219828"/>
            <a:chExt cx="1047197" cy="9438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69139" y="4219828"/>
              <a:ext cx="1047197" cy="94380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58111" y="4178125"/>
            <a:ext cx="5499374" cy="50530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77411" y="5684224"/>
            <a:ext cx="5219306" cy="82509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6540" y="1486922"/>
            <a:ext cx="15872633" cy="123397"/>
            <a:chOff x="1206540" y="1486922"/>
            <a:chExt cx="15872633" cy="1233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6540" y="1486922"/>
              <a:ext cx="15872633" cy="1233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6540" y="1486922"/>
            <a:ext cx="15872633" cy="123397"/>
            <a:chOff x="1206540" y="1486922"/>
            <a:chExt cx="15872633" cy="1233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540" y="1486922"/>
              <a:ext cx="15872633" cy="1233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2260" y="372609"/>
            <a:ext cx="12419150" cy="13347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2255" y="2199299"/>
            <a:ext cx="10064277" cy="6838725"/>
            <a:chOff x="292255" y="2199299"/>
            <a:chExt cx="10064277" cy="68387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2255" y="2199299"/>
              <a:ext cx="10064277" cy="683872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99000" y="4190182"/>
            <a:ext cx="7564241" cy="58695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34585" y="5589960"/>
            <a:ext cx="7327561" cy="106146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6540" y="1486922"/>
            <a:ext cx="15872633" cy="123397"/>
            <a:chOff x="1206540" y="1486922"/>
            <a:chExt cx="15872633" cy="1233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6540" y="1486922"/>
              <a:ext cx="15872633" cy="1233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6088" y="326432"/>
            <a:ext cx="3108675" cy="13333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43301" y="3184804"/>
            <a:ext cx="5847659" cy="5796981"/>
            <a:chOff x="343301" y="3184804"/>
            <a:chExt cx="5847659" cy="57969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301" y="3184804"/>
              <a:ext cx="5847659" cy="579698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63258" y="2293706"/>
            <a:ext cx="10972909" cy="728911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6540" y="1486922"/>
            <a:ext cx="15872633" cy="123397"/>
            <a:chOff x="1206540" y="1486922"/>
            <a:chExt cx="15872633" cy="1233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6540" y="1486922"/>
              <a:ext cx="15872633" cy="1233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5050" y="372608"/>
            <a:ext cx="4013989" cy="13385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46956" y="2957860"/>
            <a:ext cx="6171429" cy="4682571"/>
            <a:chOff x="346956" y="2957860"/>
            <a:chExt cx="6171429" cy="4682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6956" y="2957860"/>
              <a:ext cx="6171429" cy="4682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62759" y="3455431"/>
            <a:ext cx="5019292" cy="3687429"/>
            <a:chOff x="6662759" y="3455431"/>
            <a:chExt cx="5019292" cy="3687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2759" y="3455431"/>
              <a:ext cx="5019292" cy="3687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99389" y="3455431"/>
            <a:ext cx="6171429" cy="3687429"/>
            <a:chOff x="11899389" y="3455431"/>
            <a:chExt cx="6171429" cy="3687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99389" y="3455431"/>
              <a:ext cx="6171429" cy="3687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45659" y="7600150"/>
            <a:ext cx="3113650" cy="88515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93690" y="7561566"/>
            <a:ext cx="3592059" cy="92352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69837" y="7522002"/>
            <a:ext cx="4070478" cy="92247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71181" y="8629066"/>
            <a:ext cx="2748318" cy="66289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046440" y="8629068"/>
            <a:ext cx="2043327" cy="65300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605271" y="8629066"/>
            <a:ext cx="2741461" cy="65795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6540" y="1486922"/>
            <a:ext cx="15872633" cy="123397"/>
            <a:chOff x="1206540" y="1486922"/>
            <a:chExt cx="15872633" cy="1233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6540" y="1486922"/>
              <a:ext cx="15872633" cy="1233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6088" y="326432"/>
            <a:ext cx="6319894" cy="13347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1967" y="3396002"/>
            <a:ext cx="17336951" cy="4160532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1375" y="3677224"/>
            <a:ext cx="10327714" cy="30580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8659" y="8310192"/>
            <a:ext cx="8263261" cy="7031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6540" y="9024759"/>
            <a:ext cx="15872633" cy="123397"/>
            <a:chOff x="1206540" y="9024759"/>
            <a:chExt cx="15872633" cy="12339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6540" y="9024759"/>
              <a:ext cx="15872633" cy="1233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6540" y="1486922"/>
            <a:ext cx="15872633" cy="123397"/>
            <a:chOff x="1206540" y="1486922"/>
            <a:chExt cx="15872633" cy="1233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6540" y="1486922"/>
              <a:ext cx="15872633" cy="1233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5051" y="372609"/>
            <a:ext cx="4022807" cy="14328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54903" y="7823070"/>
            <a:ext cx="2881667" cy="1922266"/>
            <a:chOff x="2554903" y="7823070"/>
            <a:chExt cx="2881667" cy="192226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4903" y="7823070"/>
              <a:ext cx="2881667" cy="19222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11724" y="6638727"/>
            <a:ext cx="3085714" cy="924398"/>
            <a:chOff x="2211724" y="6638727"/>
            <a:chExt cx="3085714" cy="92439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11724" y="6638727"/>
              <a:ext cx="3085714" cy="9243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6540" y="7296263"/>
            <a:ext cx="1064026" cy="1948577"/>
            <a:chOff x="1206540" y="7296263"/>
            <a:chExt cx="1064026" cy="19485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6540" y="7296263"/>
              <a:ext cx="1064026" cy="19485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83117" y="7563126"/>
            <a:ext cx="6171429" cy="3363429"/>
            <a:chOff x="8883117" y="7563126"/>
            <a:chExt cx="6171429" cy="3363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83117" y="7563126"/>
              <a:ext cx="6171429" cy="3363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821263" y="7903980"/>
            <a:ext cx="3085714" cy="1481143"/>
            <a:chOff x="14821263" y="7903980"/>
            <a:chExt cx="3085714" cy="14811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21263" y="7903980"/>
              <a:ext cx="3085714" cy="1481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49834" y="4390387"/>
            <a:ext cx="6171429" cy="4768831"/>
            <a:chOff x="8649834" y="4390387"/>
            <a:chExt cx="6171429" cy="476883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49834" y="4390387"/>
              <a:ext cx="6171429" cy="476883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728911" y="3844364"/>
            <a:ext cx="2877922" cy="2877922"/>
            <a:chOff x="14728911" y="3844364"/>
            <a:chExt cx="2877922" cy="287792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728911" y="3844364"/>
              <a:ext cx="2877922" cy="287792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211162" y="3765683"/>
            <a:ext cx="6171429" cy="1031510"/>
            <a:chOff x="8211162" y="3765683"/>
            <a:chExt cx="6171429" cy="103151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11162" y="3765683"/>
              <a:ext cx="6171429" cy="10315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48201" y="3122285"/>
            <a:ext cx="4213403" cy="984883"/>
            <a:chOff x="448201" y="3122285"/>
            <a:chExt cx="4213403" cy="98488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8201" y="3122285"/>
              <a:ext cx="4213403" cy="98488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297438" y="2634694"/>
            <a:ext cx="1960065" cy="1960065"/>
            <a:chOff x="5297438" y="2634694"/>
            <a:chExt cx="1960065" cy="196006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97438" y="2634694"/>
              <a:ext cx="1960065" cy="196006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8764" y="1905427"/>
            <a:ext cx="1806847" cy="114855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29500" y="5196761"/>
            <a:ext cx="2236171" cy="114855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882251" y="2233428"/>
            <a:ext cx="2422504" cy="114855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6540" y="1486922"/>
            <a:ext cx="15872633" cy="123397"/>
            <a:chOff x="1206540" y="1486922"/>
            <a:chExt cx="15872633" cy="1233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6540" y="1486922"/>
              <a:ext cx="15872633" cy="1233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5051" y="372609"/>
            <a:ext cx="4022807" cy="14328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962033" y="3730536"/>
            <a:ext cx="3339683" cy="1878571"/>
            <a:chOff x="11962033" y="3730536"/>
            <a:chExt cx="3339683" cy="187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62033" y="3730536"/>
              <a:ext cx="3339683" cy="187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17011" y="3453479"/>
            <a:ext cx="2243965" cy="2243965"/>
            <a:chOff x="15117011" y="3453479"/>
            <a:chExt cx="2243965" cy="22439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17011" y="3453479"/>
              <a:ext cx="2243965" cy="22439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96577" y="3731998"/>
            <a:ext cx="3016581" cy="1508290"/>
            <a:chOff x="2096577" y="3731998"/>
            <a:chExt cx="3016581" cy="15082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96577" y="3731998"/>
              <a:ext cx="3016581" cy="15082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96577" y="6901506"/>
            <a:ext cx="2773632" cy="2773632"/>
            <a:chOff x="2096577" y="6901506"/>
            <a:chExt cx="2773632" cy="277363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96577" y="6901506"/>
              <a:ext cx="2773632" cy="27736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13158" y="3494821"/>
            <a:ext cx="2150649" cy="2150649"/>
            <a:chOff x="5113158" y="3494821"/>
            <a:chExt cx="2150649" cy="215064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13158" y="3494821"/>
              <a:ext cx="2150649" cy="215064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13429" y="2324355"/>
            <a:ext cx="4279228" cy="10573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275681" y="5791804"/>
            <a:ext cx="2052069" cy="2052069"/>
            <a:chOff x="14275681" y="5791804"/>
            <a:chExt cx="2052069" cy="205206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75681" y="5791804"/>
              <a:ext cx="2052069" cy="205206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292224" y="6901506"/>
            <a:ext cx="2727850" cy="2727850"/>
            <a:chOff x="8292224" y="6901506"/>
            <a:chExt cx="2727850" cy="272785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92224" y="6901506"/>
              <a:ext cx="2727850" cy="272785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290305" y="2359078"/>
            <a:ext cx="1509283" cy="103491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25414" y="5896379"/>
            <a:ext cx="1661352" cy="114855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19979" y="6089941"/>
            <a:ext cx="5177523" cy="105737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6540" y="1486922"/>
            <a:ext cx="15872633" cy="123397"/>
            <a:chOff x="1206540" y="1486922"/>
            <a:chExt cx="15872633" cy="1233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6540" y="1486922"/>
              <a:ext cx="15872633" cy="1233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5051" y="372609"/>
            <a:ext cx="7542730" cy="13113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82622" y="4031038"/>
            <a:ext cx="10980211" cy="4010652"/>
            <a:chOff x="3382622" y="4031038"/>
            <a:chExt cx="10980211" cy="40106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82622" y="4031038"/>
              <a:ext cx="10980211" cy="40106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6540" y="1486922"/>
            <a:ext cx="15872633" cy="123397"/>
            <a:chOff x="1206540" y="1486922"/>
            <a:chExt cx="15872633" cy="1233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6540" y="1486922"/>
              <a:ext cx="15872633" cy="1233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5051" y="372609"/>
            <a:ext cx="7758417" cy="13113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374026" y="2344357"/>
            <a:ext cx="10566208" cy="6451991"/>
            <a:chOff x="-374026" y="2344357"/>
            <a:chExt cx="10566208" cy="645199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74026" y="2344357"/>
              <a:ext cx="10566208" cy="64519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77718" y="3053590"/>
            <a:ext cx="8681400" cy="5007647"/>
            <a:chOff x="9577718" y="3053590"/>
            <a:chExt cx="8681400" cy="500764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77718" y="3053590"/>
              <a:ext cx="8681400" cy="50076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6540" y="1486922"/>
            <a:ext cx="15872633" cy="123397"/>
            <a:chOff x="1206540" y="1486922"/>
            <a:chExt cx="15872633" cy="1233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6540" y="1486922"/>
              <a:ext cx="15872633" cy="1233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5051" y="372609"/>
            <a:ext cx="7031674" cy="13113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32357" y="4893506"/>
            <a:ext cx="9650883" cy="3474318"/>
            <a:chOff x="3532357" y="4893506"/>
            <a:chExt cx="9650883" cy="34743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32357" y="4893506"/>
              <a:ext cx="9650883" cy="34743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59594" y="2468410"/>
            <a:ext cx="10091648" cy="2885670"/>
            <a:chOff x="3159594" y="2468410"/>
            <a:chExt cx="10091648" cy="28856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9594" y="2468410"/>
              <a:ext cx="10091648" cy="28856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2022-12-02T12:16:20Z</dcterms:created>
  <dcterms:modified xsi:type="dcterms:W3CDTF">2022-12-02T12:16:20Z</dcterms:modified>
</cp:coreProperties>
</file>